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4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3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9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3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9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3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7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1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8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56BA-54C2-453F-BFB9-0D4961EEB862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B61B-07CE-4F38-98AB-4E820FD12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7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hite Texture background ·① Download free awesome H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0"/>
            <a:ext cx="12192000" cy="6824045"/>
          </a:xfrm>
          <a:prstGeom prst="rect">
            <a:avLst/>
          </a:prstGeom>
          <a:ln w="177800" cmpd="sng">
            <a:solidFill>
              <a:srgbClr val="CC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9486" y="414477"/>
            <a:ext cx="11713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5400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ANNUAL VOLUNTEER APPRECIATION DAY!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lcovodiJack: 3866. Se l'impiegato del Bingo si ammala di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6" y="1291640"/>
            <a:ext cx="2736794" cy="831431"/>
          </a:xfrm>
          <a:prstGeom prst="rect">
            <a:avLst/>
          </a:prstGeom>
        </p:spPr>
      </p:pic>
      <p:pic>
        <p:nvPicPr>
          <p:cNvPr id="8" name="Picture 1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80" y="5627873"/>
            <a:ext cx="5395520" cy="11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3" y="2253393"/>
            <a:ext cx="2558872" cy="25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968" y="4291146"/>
            <a:ext cx="2457061" cy="379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ANNUAL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TOURNAMENT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1040" y="2348320"/>
            <a:ext cx="6167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SUNDAY, </a:t>
            </a:r>
            <a:r>
              <a:rPr lang="en-US" sz="2800" b="1" dirty="0" smtClean="0"/>
              <a:t>SEPTEMBER 8, 2019</a:t>
            </a:r>
          </a:p>
          <a:p>
            <a:pPr algn="ctr"/>
            <a:r>
              <a:rPr lang="en-US" sz="2800" b="1" dirty="0" smtClean="0"/>
              <a:t>12:00 P.M. – 4 P.M.</a:t>
            </a:r>
          </a:p>
          <a:p>
            <a:pPr algn="ctr"/>
            <a:r>
              <a:rPr lang="en-US" sz="2800" b="1" dirty="0" smtClean="0"/>
              <a:t>AT THE CALVERT COUNTY FAIRGROUNDS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492574" y="37333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u="sng" dirty="0"/>
              <a:t>ALL CALVERT COUNTY FIRE-RESCUE-EMS VOLUNTEER PERSONNEL AND IMMEDIATE FAMILY ARE INVITED TO ATTEND</a:t>
            </a:r>
          </a:p>
        </p:txBody>
      </p:sp>
      <p:pic>
        <p:nvPicPr>
          <p:cNvPr id="13" name="Picture 13" descr="C:\Users\gattonkl\Pictures\FREMS Patch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884" y="164564"/>
            <a:ext cx="1591925" cy="20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8063" y="6022045"/>
            <a:ext cx="429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stellar" panose="020A0402060406010301" pitchFamily="18" charset="0"/>
              </a:rPr>
              <a:t>CATERING BY BOBBY BONNER WITH CANEY CREEK</a:t>
            </a:r>
            <a:endParaRPr lang="en-US" b="1" u="sng" dirty="0">
              <a:latin typeface="Castellar" panose="020A0402060406010301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589" y="5147134"/>
            <a:ext cx="613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GIVEAWAYS! PRIZES! GAMES! ATTRACTIONS!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82725" y="4670589"/>
            <a:ext cx="4716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OUR WAY OF SAYING “THANK YOU” FOR ALL YOU DO!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2574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67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Castellar</vt:lpstr>
      <vt:lpstr>Office Theme</vt:lpstr>
      <vt:lpstr>PowerPoint Presentation</vt:lpstr>
      <vt:lpstr>PowerPoint Presentation</vt:lpstr>
    </vt:vector>
  </TitlesOfParts>
  <Company>Calvert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Gatton, Katherine L.</dc:creator>
  <cp:lastModifiedBy>Gatton, Katherine L.</cp:lastModifiedBy>
  <cp:revision>6</cp:revision>
  <cp:lastPrinted>2019-03-11T16:21:31Z</cp:lastPrinted>
  <dcterms:created xsi:type="dcterms:W3CDTF">2019-03-11T16:06:25Z</dcterms:created>
  <dcterms:modified xsi:type="dcterms:W3CDTF">2019-07-23T17:40:26Z</dcterms:modified>
</cp:coreProperties>
</file>